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0.26704545454545447</c:v>
                </c:pt>
                <c:pt idx="1">
                  <c:v>0.73295454545454541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7.1883955826288677</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0.47145556001859035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0.17433397612450552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1.8200218813633038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0.17433397612450463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0.46855225490281605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7.5193923089449868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0.40577377142816218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0.22050391704707195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2.3020294888781425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0.22050391704707195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0.57233771676472056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6.8573988563127486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6.2343923668540464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4.9161023256516501E-4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0.10861213145757009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1.1338951834214335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9.9286588377788476E-2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6.9528267311384653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0.12640431751644954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0.11831008030637769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1.2351403881803984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0.11226678373110399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6.0404180828694161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0.22873936124534744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9.5644205030798624E-2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0.99851187847244738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9.5644205030798624E-2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3.9905499884116402E-2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7.1714280388884459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1.2537232515222172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0.12022904980097593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1.5620322164754619E-2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6.953248819353151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7.0447140325651247E-3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0.10306387941078432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1.0759722222583346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0.10306387941078388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0.24298083734132181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4.0540401620207556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5.3697896718966236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0.3297297297297298</c:v>
                </c:pt>
                <c:pt idx="1">
                  <c:v>0.1891891891891892</c:v>
                </c:pt>
                <c:pt idx="2">
                  <c:v>0.24864864864864869</c:v>
                </c:pt>
                <c:pt idx="3">
                  <c:v>0.2324324324324325</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0.55673854214199103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0.18249436313831868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1.9052151595509317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0.16226135447187584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4.5200801133084623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0.47569397061931706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0.17806596637914129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1.8589833280959898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0.17806596637914129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9.8217880310794037E-2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6.2194992304847876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6.0117664986972352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0.17245033440323532</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0.10318054578281988</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1.0771902025662694</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0.10318054578281988</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0.26003671462173372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5.1421630267729244</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6.9104484606054228E-2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0.12338319740636372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1.2881030081696405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0.12338319740636372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0.23725730888067975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5.7617761404580401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9.7746437522383545E-2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0.12627852578864207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1.3183298241158017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0.12627852578864207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9.2301939034786784E-2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6.4644029087509347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4.2853566651489317E-2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1.2579200043640082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7.4695755069249969E-2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6.6787239188070426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6.695029902825917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0.13785255723515899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0.15477188308424239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1.6157964161383465</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0.15477188308424239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7.2511298280266701E-2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4.9002379326823524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0.12106463749927521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1.4088501816651497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0.13494917640739601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0.48151412647666003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5.1508246616701037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0.35135135135135137</c:v>
                </c:pt>
                <c:pt idx="1">
                  <c:v>0.64864864864864868</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4.6687718675160639E-2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0.10747665145536001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1.1220409339181954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0.10747665145536001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0.27736740574590524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7.6910226512543192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6.4602961152957938E-2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1.1213136654544265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0.1074069887747644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0.38525778036068381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7.909968443574833E-2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7.9855120202107637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0.12428966998037616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0.15000774859028176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1.5660595305494276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3.6314322881681349E-2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7.7475522483120454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7.9296865048963374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8.5196674137307582E-2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1.4349684683967521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7.9296865048963374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4.9183859180932723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4.1072315049289987E-2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0.222551470398344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2.32340565424429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0.22255147039834444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0.48132349602202762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3.859005878513122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5.2750544242016417E-2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0.16598959997873042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1.7329077828424762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0.16598959997873042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0.33031355650036076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5.977765957673423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7.030810388246632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0.43232329239559153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0.16082041948454684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1.6789422746995895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0.16082041948454595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0.57684624207477952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0.16749789443684726</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6.444329938403726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0.79459459459459447</c:v>
                </c:pt>
                <c:pt idx="1">
                  <c:v>3.783783783783784E-2</c:v>
                </c:pt>
                <c:pt idx="2">
                  <c:v>0.12972972972972971</c:v>
                </c:pt>
                <c:pt idx="3">
                  <c:v>1.081081081081081E-2</c:v>
                </c:pt>
                <c:pt idx="4">
                  <c:v>0</c:v>
                </c:pt>
                <c:pt idx="5">
                  <c:v>2.7027027027027032E-2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9.5302639728507721E-2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0.14268916366309181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1.4896545462531492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0.1426891636630927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0.18406644464124255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7.617290838089537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3.4561667400393219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1.2409077628591829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0.12955760165299512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0.46470974199226589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0.28555322190109278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2.0872687366422991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8.5555146242603852E-2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1.3584811385155451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0.13012448959688383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0.46674311052318629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3.9357415320306899E-4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2.6024657072436148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0.13021741666971187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0.11985993537742412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1.2513206543852808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0.1198599353774239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0.32430557037055907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2.1181043819207712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0.17754507787460394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0.11878991271713923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1.2401497702090136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0.11878991271713879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0.4260871534031585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2.3542525064008224E-2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4.3405897616437219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3.3071884841828769E-3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0.14660784990898179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1.5305650725444995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0.14660784990898268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0.42485096620797869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3.930567036085614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4.4888313782873723E-3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0.15399938600210827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1.6077316566231428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0.15399938600210827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6.3285536893884498E-2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5.6580048166999077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5.0718755317071418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0.42289466273653353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0.17297905272309499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1.8058766740264467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0.17297905272309411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0.27278413136510071</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5.424304245632726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0.40782122905027934</c:v>
                </c:pt>
                <c:pt idx="1">
                  <c:v>1.1173184357541902E-2</c:v>
                </c:pt>
                <c:pt idx="2">
                  <c:v>0.37988826815642446</c:v>
                </c:pt>
                <c:pt idx="3">
                  <c:v>4.4692737430167606E-2</c:v>
                </c:pt>
                <c:pt idx="4">
                  <c:v>0</c:v>
                </c:pt>
                <c:pt idx="5">
                  <c:v>8.9385474860335185E-2</c:v>
                </c:pt>
                <c:pt idx="6">
                  <c:v>1.6759776536312849E-2</c:v>
                </c:pt>
                <c:pt idx="7">
                  <c:v>3.3519553072625698E-2</c:v>
                </c:pt>
                <c:pt idx="8">
                  <c:v>1.6759776536312849E-2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5.9541016790623846E-2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1.4729461317903394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0.14108871898829811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0.23055915043740516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4.7194468177815576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8.0132528293731795</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5.7545851869881481E-2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0.28722551364755233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8.0076325755929822E-2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0.83598543608552056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8.0076325755930711E-2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6.1458404039916203E-2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8.0136129137908227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0.25362159422013342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9.3977091083785602E-2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0.98110744630298985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9.3977091083782938E-2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8.6477966004327556E-2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8.0128927449555363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6.5886101044404404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0.11676743470540263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0.10877830632018615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1.1356300253198226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0.10877830632018703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0.28189087343270813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6.5886101044404404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3.3651405495031281</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8.4867773148817882E-2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1.8451191004146621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0.17673795710500606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0.26906722259280036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3.3651405495031281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5.3462180140059221</c:v>
                </c:pt>
                <c:pt idx="1">
                  <c:v>6.8573988563127486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7.7151614775539823</c:v>
                </c:pt>
                <c:pt idx="1">
                  <c:v>7.5193923089449868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6.2903939003664817</c:v>
                </c:pt>
                <c:pt idx="1">
                  <c:v>6.953248819353151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5.7868699092122871</c:v>
                </c:pt>
                <c:pt idx="1">
                  <c:v>6.0404180828694161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6.0918691884476486</c:v>
                </c:pt>
                <c:pt idx="1">
                  <c:v>6.9528267311384653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4.467199381060281</c:v>
                </c:pt>
                <c:pt idx="1">
                  <c:v>4.0540401620207556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6.89121944939874</c:v>
                </c:pt>
                <c:pt idx="1">
                  <c:v>6.2194992304847876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5.255398365331442</c:v>
                </c:pt>
                <c:pt idx="1">
                  <c:v>4.5200801133084623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5.7412710154004669</c:v>
                </c:pt>
                <c:pt idx="1">
                  <c:v>5.7617761404580401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4.5266012993257174</c:v>
                </c:pt>
                <c:pt idx="1">
                  <c:v>5.1421630267729244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7.4381449522445688</c:v>
                </c:pt>
                <c:pt idx="1">
                  <c:v>7.9855120202107637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6.6497607121413278</c:v>
                </c:pt>
                <c:pt idx="1">
                  <c:v>7.6910226512543192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28</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5.0819368383271062</c:v>
                </c:pt>
                <c:pt idx="1">
                  <c:v>5.1508246616701037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5.2566142829448781</c:v>
                </c:pt>
                <c:pt idx="1">
                  <c:v>4.9002379326823524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7.8190698812935571</c:v>
                </c:pt>
                <c:pt idx="1">
                  <c:v>7.7475522483120454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5.88880060299135</c:v>
                </c:pt>
                <c:pt idx="1">
                  <c:v>5.977765957673423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3.608532890169398</c:v>
                </c:pt>
                <c:pt idx="1">
                  <c:v>3.859005878513122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7.5398436098146169</c:v>
                </c:pt>
                <c:pt idx="1">
                  <c:v>7.617290838089537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5.5430569359709798</c:v>
                </c:pt>
                <c:pt idx="1">
                  <c:v>6.444329938403726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3.792322420246621</c:v>
                </c:pt>
                <c:pt idx="1">
                  <c:v>4.3405897616437219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2.079743552323273</c:v>
                </c:pt>
                <c:pt idx="1">
                  <c:v>2.1181043819207712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2.2326288151053881</c:v>
                </c:pt>
                <c:pt idx="1">
                  <c:v>2.6024657072436148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4.5200801133084623</c:v>
                </c:pt>
                <c:pt idx="1">
                  <c:v>6.6787239188070426</c:v>
                </c:pt>
                <c:pt idx="2">
                  <c:v>3.930567036085614</c:v>
                </c:pt>
                <c:pt idx="3">
                  <c:v>5.1508246616701037</c:v>
                </c:pt>
                <c:pt idx="4">
                  <c:v>4.9002379326823524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5.8005759513841548</c:v>
                </c:pt>
                <c:pt idx="1">
                  <c:v>7.350537487640536</c:v>
                </c:pt>
                <c:pt idx="2">
                  <c:v>4.5936550566706504</c:v>
                </c:pt>
                <c:pt idx="3">
                  <c:v>5.7740511607097202</c:v>
                </c:pt>
                <c:pt idx="4">
                  <c:v>5.5074133957026294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1.0129189638402381</c:v>
                </c:pt>
                <c:pt idx="1">
                  <c:v>2.0872687366422991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4.319313723555978</c:v>
                </c:pt>
                <c:pt idx="1">
                  <c:v>3.930567036085614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5.4809790457469063</c:v>
                </c:pt>
                <c:pt idx="1">
                  <c:v>5.6580048166999077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3.9986704045031818</c:v>
                </c:pt>
                <c:pt idx="1">
                  <c:v>4.7194468177815576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5.274074096390474</c:v>
                </c:pt>
                <c:pt idx="1">
                  <c:v>5.424304245632726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7.7182161067397983</c:v>
                </c:pt>
                <c:pt idx="1">
                  <c:v>8.0128927449555363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7.6840221062627192</c:v>
                </c:pt>
                <c:pt idx="1">
                  <c:v>8.0136129137908227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6.338414459713869</c:v>
                </c:pt>
                <c:pt idx="1">
                  <c:v>6.5886101044404404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2.885514942598685</c:v>
                </c:pt>
                <c:pt idx="1">
                  <c:v>3.3651405495031281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6.8573988563127486</c:v>
                </c:pt>
                <c:pt idx="1">
                  <c:v>6.444329938403726</c:v>
                </c:pt>
                <c:pt idx="2">
                  <c:v>3.3651405495031281</c:v>
                </c:pt>
                <c:pt idx="3">
                  <c:v>7.5193923089449868</c:v>
                </c:pt>
                <c:pt idx="4">
                  <c:v>6.9528267311384653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5.8741745222869772</c:v>
                </c:pt>
                <c:pt idx="2">
                  <c:v>2.8145299561714601</c:v>
                </c:pt>
                <c:pt idx="3">
                  <c:v>7.0839385332613949</c:v>
                </c:pt>
                <c:pt idx="4">
                  <c:v>6.5334616040411264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481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RT5 | Leicestershire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754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RT5 | Leicestershire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193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RT5 | Leicestershire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Leicestershire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1662247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2017314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107069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2845404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Leicestershire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considered service users' needs in other areas of life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side effects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what will happen if they stop taking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581883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49992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011391214"/>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2925588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261994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694025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749536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54973995"/>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0776865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77649942"/>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8574797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45776401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453094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76632252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2104992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1908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63472987"/>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6985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14291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0694056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2825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99615516"/>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976965966"/>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42243322"/>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743751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92696168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3819614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67338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34829377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050504514"/>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4611772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4168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3452425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8963989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1450591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8772671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5742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56377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270483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1799119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10173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5171043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486410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27278772"/>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725598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99455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066392513"/>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97089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63015860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0836038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26866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89094986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23987476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98808286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24562000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960005426"/>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1472355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10566959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56171625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9771646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79392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196104034"/>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843450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64878267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5684607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6564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84602447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56449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73654232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193041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75072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333997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04071852"/>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724838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85009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4696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240698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94174272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591964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9675195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605843452"/>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0298720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784099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418080534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7130541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1092894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468956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7261404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1987581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301077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380562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7339452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0193579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40902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1964870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0112075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7548827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6121641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9559583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3721723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1128440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3017948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3855693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9800470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3485171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0275670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6582128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9929230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3413589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471654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5911883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6584609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40759028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31672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9671497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90753869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4198585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1969732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23242308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8866988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449888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966332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84678148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473038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7520787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1919379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420987549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9102002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3837481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2550779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8841954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2816251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9272590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7450715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6678002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9622026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2993671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12785559"/>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2111946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2744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4816961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59776820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2206725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80957558"/>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71390763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46378012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20823902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3626190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9051</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Leicestershire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